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79DBEB-F25E-4709-8DE5-2C648AE68226}" v="3" dt="2021-02-13T15:42:35.9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llos" userId="45120412db404fe9" providerId="LiveId" clId="{AE79DBEB-F25E-4709-8DE5-2C648AE68226}"/>
    <pc:docChg chg="undo custSel mod addSld modSld">
      <pc:chgData name="John Callos" userId="45120412db404fe9" providerId="LiveId" clId="{AE79DBEB-F25E-4709-8DE5-2C648AE68226}" dt="2021-02-13T15:52:55.658" v="910" actId="26606"/>
      <pc:docMkLst>
        <pc:docMk/>
      </pc:docMkLst>
      <pc:sldChg chg="addSp delSp modSp mod setBg">
        <pc:chgData name="John Callos" userId="45120412db404fe9" providerId="LiveId" clId="{AE79DBEB-F25E-4709-8DE5-2C648AE68226}" dt="2021-02-13T15:52:55.658" v="910" actId="26606"/>
        <pc:sldMkLst>
          <pc:docMk/>
          <pc:sldMk cId="2598960271" sldId="256"/>
        </pc:sldMkLst>
        <pc:spChg chg="mod">
          <ac:chgData name="John Callos" userId="45120412db404fe9" providerId="LiveId" clId="{AE79DBEB-F25E-4709-8DE5-2C648AE68226}" dt="2021-02-13T15:52:55.658" v="910" actId="26606"/>
          <ac:spMkLst>
            <pc:docMk/>
            <pc:sldMk cId="2598960271" sldId="256"/>
            <ac:spMk id="3" creationId="{B2409829-9888-4FE9-B545-0EBD1323F3C5}"/>
          </ac:spMkLst>
        </pc:spChg>
        <pc:spChg chg="add del">
          <ac:chgData name="John Callos" userId="45120412db404fe9" providerId="LiveId" clId="{AE79DBEB-F25E-4709-8DE5-2C648AE68226}" dt="2021-02-13T15:52:55.658" v="910" actId="26606"/>
          <ac:spMkLst>
            <pc:docMk/>
            <pc:sldMk cId="2598960271" sldId="256"/>
            <ac:spMk id="8" creationId="{4E1BEB12-92AF-4445-98AD-4C7756E7C93B}"/>
          </ac:spMkLst>
        </pc:spChg>
        <pc:spChg chg="add del">
          <ac:chgData name="John Callos" userId="45120412db404fe9" providerId="LiveId" clId="{AE79DBEB-F25E-4709-8DE5-2C648AE68226}" dt="2021-02-13T15:52:55.658" v="910" actId="26606"/>
          <ac:spMkLst>
            <pc:docMk/>
            <pc:sldMk cId="2598960271" sldId="256"/>
            <ac:spMk id="10" creationId="{D0522C2C-7B5C-48A7-A969-03941E5D2E76}"/>
          </ac:spMkLst>
        </pc:spChg>
        <pc:spChg chg="add del">
          <ac:chgData name="John Callos" userId="45120412db404fe9" providerId="LiveId" clId="{AE79DBEB-F25E-4709-8DE5-2C648AE68226}" dt="2021-02-13T15:52:55.658" v="910" actId="26606"/>
          <ac:spMkLst>
            <pc:docMk/>
            <pc:sldMk cId="2598960271" sldId="256"/>
            <ac:spMk id="12" creationId="{9C682A1A-5B2D-4111-BBD6-620165633E5B}"/>
          </ac:spMkLst>
        </pc:spChg>
        <pc:spChg chg="add del">
          <ac:chgData name="John Callos" userId="45120412db404fe9" providerId="LiveId" clId="{AE79DBEB-F25E-4709-8DE5-2C648AE68226}" dt="2021-02-13T15:52:55.658" v="910" actId="26606"/>
          <ac:spMkLst>
            <pc:docMk/>
            <pc:sldMk cId="2598960271" sldId="256"/>
            <ac:spMk id="14" creationId="{D6EE29F2-D77F-4BD0-A20B-334D316A1C9D}"/>
          </ac:spMkLst>
        </pc:spChg>
        <pc:spChg chg="add del">
          <ac:chgData name="John Callos" userId="45120412db404fe9" providerId="LiveId" clId="{AE79DBEB-F25E-4709-8DE5-2C648AE68226}" dt="2021-02-13T15:52:55.658" v="910" actId="26606"/>
          <ac:spMkLst>
            <pc:docMk/>
            <pc:sldMk cId="2598960271" sldId="256"/>
            <ac:spMk id="16" creationId="{22D09ED2-868F-42C6-866E-F92E0CEF314F}"/>
          </ac:spMkLst>
        </pc:spChg>
      </pc:sldChg>
      <pc:sldChg chg="modSp">
        <pc:chgData name="John Callos" userId="45120412db404fe9" providerId="LiveId" clId="{AE79DBEB-F25E-4709-8DE5-2C648AE68226}" dt="2021-02-13T15:47:24.270" v="734" actId="20577"/>
        <pc:sldMkLst>
          <pc:docMk/>
          <pc:sldMk cId="4008753950" sldId="257"/>
        </pc:sldMkLst>
        <pc:spChg chg="mod">
          <ac:chgData name="John Callos" userId="45120412db404fe9" providerId="LiveId" clId="{AE79DBEB-F25E-4709-8DE5-2C648AE68226}" dt="2021-02-13T15:47:24.270" v="734" actId="20577"/>
          <ac:spMkLst>
            <pc:docMk/>
            <pc:sldMk cId="4008753950" sldId="257"/>
            <ac:spMk id="2" creationId="{0C0864AB-8996-414F-91A8-AD6E96E50F48}"/>
          </ac:spMkLst>
        </pc:spChg>
        <pc:spChg chg="mod">
          <ac:chgData name="John Callos" userId="45120412db404fe9" providerId="LiveId" clId="{AE79DBEB-F25E-4709-8DE5-2C648AE68226}" dt="2021-02-13T15:30:39.983" v="10" actId="255"/>
          <ac:spMkLst>
            <pc:docMk/>
            <pc:sldMk cId="4008753950" sldId="257"/>
            <ac:spMk id="3" creationId="{DD69120F-09A7-4444-B0AD-D992138558DC}"/>
          </ac:spMkLst>
        </pc:spChg>
      </pc:sldChg>
      <pc:sldChg chg="addSp delSp modSp mod setBg">
        <pc:chgData name="John Callos" userId="45120412db404fe9" providerId="LiveId" clId="{AE79DBEB-F25E-4709-8DE5-2C648AE68226}" dt="2021-02-13T15:52:35.613" v="904" actId="26606"/>
        <pc:sldMkLst>
          <pc:docMk/>
          <pc:sldMk cId="2420816138" sldId="258"/>
        </pc:sldMkLst>
        <pc:spChg chg="mod">
          <ac:chgData name="John Callos" userId="45120412db404fe9" providerId="LiveId" clId="{AE79DBEB-F25E-4709-8DE5-2C648AE68226}" dt="2021-02-13T15:52:35.613" v="904" actId="26606"/>
          <ac:spMkLst>
            <pc:docMk/>
            <pc:sldMk cId="2420816138" sldId="258"/>
            <ac:spMk id="2" creationId="{F8CA9BE2-40EF-40B8-AA1C-8BD1569710C1}"/>
          </ac:spMkLst>
        </pc:spChg>
        <pc:spChg chg="mod">
          <ac:chgData name="John Callos" userId="45120412db404fe9" providerId="LiveId" clId="{AE79DBEB-F25E-4709-8DE5-2C648AE68226}" dt="2021-02-13T15:52:35.613" v="904" actId="26606"/>
          <ac:spMkLst>
            <pc:docMk/>
            <pc:sldMk cId="2420816138" sldId="258"/>
            <ac:spMk id="3" creationId="{F9DEFAF9-3445-4B72-9AFC-D85C1D9A4952}"/>
          </ac:spMkLst>
        </pc:spChg>
        <pc:spChg chg="mod">
          <ac:chgData name="John Callos" userId="45120412db404fe9" providerId="LiveId" clId="{AE79DBEB-F25E-4709-8DE5-2C648AE68226}" dt="2021-02-13T15:52:35.613" v="904" actId="26606"/>
          <ac:spMkLst>
            <pc:docMk/>
            <pc:sldMk cId="2420816138" sldId="258"/>
            <ac:spMk id="5" creationId="{F33E1545-D53C-45FB-A0D1-6B034CF01423}"/>
          </ac:spMkLst>
        </pc:spChg>
        <pc:spChg chg="add del">
          <ac:chgData name="John Callos" userId="45120412db404fe9" providerId="LiveId" clId="{AE79DBEB-F25E-4709-8DE5-2C648AE68226}" dt="2021-02-13T15:52:35.613" v="904" actId="26606"/>
          <ac:spMkLst>
            <pc:docMk/>
            <pc:sldMk cId="2420816138" sldId="258"/>
            <ac:spMk id="10" creationId="{428D436F-9ACD-4C92-AFC8-C934C527A6A4}"/>
          </ac:spMkLst>
        </pc:spChg>
        <pc:spChg chg="add del">
          <ac:chgData name="John Callos" userId="45120412db404fe9" providerId="LiveId" clId="{AE79DBEB-F25E-4709-8DE5-2C648AE68226}" dt="2021-02-13T15:52:35.613" v="904" actId="26606"/>
          <ac:spMkLst>
            <pc:docMk/>
            <pc:sldMk cId="2420816138" sldId="258"/>
            <ac:spMk id="12" creationId="{090538E0-A884-4E60-A6AB-77D830E2FCED}"/>
          </ac:spMkLst>
        </pc:spChg>
        <pc:spChg chg="add del">
          <ac:chgData name="John Callos" userId="45120412db404fe9" providerId="LiveId" clId="{AE79DBEB-F25E-4709-8DE5-2C648AE68226}" dt="2021-02-13T15:52:35.613" v="904" actId="26606"/>
          <ac:spMkLst>
            <pc:docMk/>
            <pc:sldMk cId="2420816138" sldId="258"/>
            <ac:spMk id="14" creationId="{DB0D7DD0-1C67-4D4C-9E06-678233DB8468}"/>
          </ac:spMkLst>
        </pc:spChg>
      </pc:sldChg>
      <pc:sldChg chg="addSp modSp mod setBg">
        <pc:chgData name="John Callos" userId="45120412db404fe9" providerId="LiveId" clId="{AE79DBEB-F25E-4709-8DE5-2C648AE68226}" dt="2021-02-13T15:51:11.809" v="897" actId="26606"/>
        <pc:sldMkLst>
          <pc:docMk/>
          <pc:sldMk cId="3411877638" sldId="259"/>
        </pc:sldMkLst>
        <pc:spChg chg="mod">
          <ac:chgData name="John Callos" userId="45120412db404fe9" providerId="LiveId" clId="{AE79DBEB-F25E-4709-8DE5-2C648AE68226}" dt="2021-02-13T15:51:11.809" v="897" actId="26606"/>
          <ac:spMkLst>
            <pc:docMk/>
            <pc:sldMk cId="3411877638" sldId="259"/>
            <ac:spMk id="2" creationId="{6CCF5C1E-EFF2-4451-BC9A-23E490BE9F1E}"/>
          </ac:spMkLst>
        </pc:spChg>
        <pc:spChg chg="mod">
          <ac:chgData name="John Callos" userId="45120412db404fe9" providerId="LiveId" clId="{AE79DBEB-F25E-4709-8DE5-2C648AE68226}" dt="2021-02-13T15:51:11.809" v="897" actId="26606"/>
          <ac:spMkLst>
            <pc:docMk/>
            <pc:sldMk cId="3411877638" sldId="259"/>
            <ac:spMk id="3" creationId="{DA0EC513-40EA-47FF-874B-629B9C8D7B97}"/>
          </ac:spMkLst>
        </pc:spChg>
        <pc:spChg chg="add">
          <ac:chgData name="John Callos" userId="45120412db404fe9" providerId="LiveId" clId="{AE79DBEB-F25E-4709-8DE5-2C648AE68226}" dt="2021-02-13T15:51:11.809" v="897" actId="26606"/>
          <ac:spMkLst>
            <pc:docMk/>
            <pc:sldMk cId="3411877638" sldId="259"/>
            <ac:spMk id="8" creationId="{907EF6B7-1338-4443-8C46-6A318D952DFD}"/>
          </ac:spMkLst>
        </pc:spChg>
        <pc:spChg chg="add">
          <ac:chgData name="John Callos" userId="45120412db404fe9" providerId="LiveId" clId="{AE79DBEB-F25E-4709-8DE5-2C648AE68226}" dt="2021-02-13T15:51:11.809" v="897" actId="26606"/>
          <ac:spMkLst>
            <pc:docMk/>
            <pc:sldMk cId="3411877638" sldId="259"/>
            <ac:spMk id="10" creationId="{DAAE4CDD-124C-4DCF-9584-B6033B545DD5}"/>
          </ac:spMkLst>
        </pc:spChg>
        <pc:spChg chg="add">
          <ac:chgData name="John Callos" userId="45120412db404fe9" providerId="LiveId" clId="{AE79DBEB-F25E-4709-8DE5-2C648AE68226}" dt="2021-02-13T15:51:11.809" v="897" actId="26606"/>
          <ac:spMkLst>
            <pc:docMk/>
            <pc:sldMk cId="3411877638" sldId="259"/>
            <ac:spMk id="12" creationId="{081E4A58-353D-44AE-B2FC-2A74E2E400F7}"/>
          </ac:spMkLst>
        </pc:spChg>
      </pc:sldChg>
      <pc:sldChg chg="addSp delSp modSp new add mod setBg">
        <pc:chgData name="John Callos" userId="45120412db404fe9" providerId="LiveId" clId="{AE79DBEB-F25E-4709-8DE5-2C648AE68226}" dt="2021-02-13T15:52:02.119" v="902" actId="26606"/>
        <pc:sldMkLst>
          <pc:docMk/>
          <pc:sldMk cId="1285745250" sldId="260"/>
        </pc:sldMkLst>
        <pc:spChg chg="mod">
          <ac:chgData name="John Callos" userId="45120412db404fe9" providerId="LiveId" clId="{AE79DBEB-F25E-4709-8DE5-2C648AE68226}" dt="2021-02-13T15:52:02.119" v="902" actId="26606"/>
          <ac:spMkLst>
            <pc:docMk/>
            <pc:sldMk cId="1285745250" sldId="260"/>
            <ac:spMk id="2" creationId="{C231659E-3C00-4ECB-B718-C9CCF7CA6893}"/>
          </ac:spMkLst>
        </pc:spChg>
        <pc:spChg chg="del">
          <ac:chgData name="John Callos" userId="45120412db404fe9" providerId="LiveId" clId="{AE79DBEB-F25E-4709-8DE5-2C648AE68226}" dt="2021-02-13T15:40:19.340" v="58"/>
          <ac:spMkLst>
            <pc:docMk/>
            <pc:sldMk cId="1285745250" sldId="260"/>
            <ac:spMk id="3" creationId="{16C550AD-D32C-42C0-956E-E59738A5D109}"/>
          </ac:spMkLst>
        </pc:spChg>
        <pc:spChg chg="add mod ord">
          <ac:chgData name="John Callos" userId="45120412db404fe9" providerId="LiveId" clId="{AE79DBEB-F25E-4709-8DE5-2C648AE68226}" dt="2021-02-13T15:52:02.119" v="902" actId="26606"/>
          <ac:spMkLst>
            <pc:docMk/>
            <pc:sldMk cId="1285745250" sldId="260"/>
            <ac:spMk id="8" creationId="{F2006463-9F96-4C74-AF9A-1909FFF8CF18}"/>
          </ac:spMkLst>
        </pc:spChg>
        <pc:spChg chg="add del">
          <ac:chgData name="John Callos" userId="45120412db404fe9" providerId="LiveId" clId="{AE79DBEB-F25E-4709-8DE5-2C648AE68226}" dt="2021-02-13T15:51:59.272" v="899" actId="26606"/>
          <ac:spMkLst>
            <pc:docMk/>
            <pc:sldMk cId="1285745250" sldId="260"/>
            <ac:spMk id="13" creationId="{129F4FEF-3F4E-4042-8E6D-C24E201FB31A}"/>
          </ac:spMkLst>
        </pc:spChg>
        <pc:spChg chg="add del">
          <ac:chgData name="John Callos" userId="45120412db404fe9" providerId="LiveId" clId="{AE79DBEB-F25E-4709-8DE5-2C648AE68226}" dt="2021-02-13T15:52:02.113" v="901" actId="26606"/>
          <ac:spMkLst>
            <pc:docMk/>
            <pc:sldMk cId="1285745250" sldId="260"/>
            <ac:spMk id="15" creationId="{99F1FFA9-D672-408C-9220-ADEEC6ABDD09}"/>
          </ac:spMkLst>
        </pc:spChg>
        <pc:spChg chg="add">
          <ac:chgData name="John Callos" userId="45120412db404fe9" providerId="LiveId" clId="{AE79DBEB-F25E-4709-8DE5-2C648AE68226}" dt="2021-02-13T15:52:02.119" v="902" actId="26606"/>
          <ac:spMkLst>
            <pc:docMk/>
            <pc:sldMk cId="1285745250" sldId="260"/>
            <ac:spMk id="18" creationId="{6ECA6DCB-B7E1-40A9-9524-540C6DA40B1B}"/>
          </ac:spMkLst>
        </pc:spChg>
        <pc:spChg chg="add">
          <ac:chgData name="John Callos" userId="45120412db404fe9" providerId="LiveId" clId="{AE79DBEB-F25E-4709-8DE5-2C648AE68226}" dt="2021-02-13T15:52:02.119" v="902" actId="26606"/>
          <ac:spMkLst>
            <pc:docMk/>
            <pc:sldMk cId="1285745250" sldId="260"/>
            <ac:spMk id="19" creationId="{3873B707-463F-40B0-8227-E8CC6C67EB25}"/>
          </ac:spMkLst>
        </pc:spChg>
        <pc:spChg chg="add">
          <ac:chgData name="John Callos" userId="45120412db404fe9" providerId="LiveId" clId="{AE79DBEB-F25E-4709-8DE5-2C648AE68226}" dt="2021-02-13T15:52:02.119" v="902" actId="26606"/>
          <ac:spMkLst>
            <pc:docMk/>
            <pc:sldMk cId="1285745250" sldId="260"/>
            <ac:spMk id="21" creationId="{C13237C8-E62C-4F0D-A318-BD6FB6C2D138}"/>
          </ac:spMkLst>
        </pc:spChg>
        <pc:spChg chg="add">
          <ac:chgData name="John Callos" userId="45120412db404fe9" providerId="LiveId" clId="{AE79DBEB-F25E-4709-8DE5-2C648AE68226}" dt="2021-02-13T15:52:02.119" v="902" actId="26606"/>
          <ac:spMkLst>
            <pc:docMk/>
            <pc:sldMk cId="1285745250" sldId="260"/>
            <ac:spMk id="23" creationId="{19C9EAEA-39D0-4B0E-A0EB-51E7B26740B1}"/>
          </ac:spMkLst>
        </pc:spChg>
        <pc:spChg chg="add">
          <ac:chgData name="John Callos" userId="45120412db404fe9" providerId="LiveId" clId="{AE79DBEB-F25E-4709-8DE5-2C648AE68226}" dt="2021-02-13T15:52:02.119" v="902" actId="26606"/>
          <ac:spMkLst>
            <pc:docMk/>
            <pc:sldMk cId="1285745250" sldId="260"/>
            <ac:spMk id="25" creationId="{8CB5D2D7-DF65-4E86-BFBA-FFB9B5ACEB64}"/>
          </ac:spMkLst>
        </pc:spChg>
        <pc:grpChg chg="add">
          <ac:chgData name="John Callos" userId="45120412db404fe9" providerId="LiveId" clId="{AE79DBEB-F25E-4709-8DE5-2C648AE68226}" dt="2021-02-13T15:52:02.119" v="902" actId="26606"/>
          <ac:grpSpMkLst>
            <pc:docMk/>
            <pc:sldMk cId="1285745250" sldId="260"/>
            <ac:grpSpMk id="20" creationId="{1DE889C7-FAD6-4397-98E2-05D503484459}"/>
          </ac:grpSpMkLst>
        </pc:grpChg>
        <pc:picChg chg="add mod ord">
          <ac:chgData name="John Callos" userId="45120412db404fe9" providerId="LiveId" clId="{AE79DBEB-F25E-4709-8DE5-2C648AE68226}" dt="2021-02-13T15:52:02.119" v="902" actId="26606"/>
          <ac:picMkLst>
            <pc:docMk/>
            <pc:sldMk cId="1285745250" sldId="260"/>
            <ac:picMk id="5" creationId="{79DBC2E4-0923-4A75-9299-E2CEB5FA7675}"/>
          </ac:picMkLst>
        </pc:picChg>
        <pc:picChg chg="add mod ord">
          <ac:chgData name="John Callos" userId="45120412db404fe9" providerId="LiveId" clId="{AE79DBEB-F25E-4709-8DE5-2C648AE68226}" dt="2021-02-13T15:52:02.119" v="902" actId="26606"/>
          <ac:picMkLst>
            <pc:docMk/>
            <pc:sldMk cId="1285745250" sldId="260"/>
            <ac:picMk id="7" creationId="{49EAC8F7-7C42-4FFB-9BBE-75798D7FF94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90FF9-E449-425B-814A-00DBC586FD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BCF7E0-9FBD-404D-8191-81111A36BA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11FAB7-B31A-4D66-92FB-FD5FCC91C1A8}"/>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5" name="Footer Placeholder 4">
            <a:extLst>
              <a:ext uri="{FF2B5EF4-FFF2-40B4-BE49-F238E27FC236}">
                <a16:creationId xmlns:a16="http://schemas.microsoft.com/office/drawing/2014/main" id="{8CAD63E7-0398-49B9-9FD7-422E4EB3E6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171CFA-0600-4C16-973E-BD103A6CD5D9}"/>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2560768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02499-DCFF-4279-843A-82C79FEAA5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10E3B6D-5644-4C1A-98A4-646DC15509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8D38A4-8F56-4601-840E-097139469430}"/>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5" name="Footer Placeholder 4">
            <a:extLst>
              <a:ext uri="{FF2B5EF4-FFF2-40B4-BE49-F238E27FC236}">
                <a16:creationId xmlns:a16="http://schemas.microsoft.com/office/drawing/2014/main" id="{6714037F-3B22-48F0-8B08-3CEF265287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F7DA1E-A7CB-45D7-85ED-E9CB8DB6C4AC}"/>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3038146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4AA52F-6EB3-47F3-B795-F5F7C99ADAC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749098-7808-4D26-A2E6-DF0821B1F4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7E037E-9300-404C-85D2-96C3723A7665}"/>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5" name="Footer Placeholder 4">
            <a:extLst>
              <a:ext uri="{FF2B5EF4-FFF2-40B4-BE49-F238E27FC236}">
                <a16:creationId xmlns:a16="http://schemas.microsoft.com/office/drawing/2014/main" id="{353DF251-5399-4E90-9CEE-AC791C2244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979EDB-4E23-4380-87CF-D7C3AD938545}"/>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1349898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2DB0-FF71-48FC-A24A-0387775FED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C06DC3-7B83-4965-93CE-D4056636FC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04A1EA-C16B-47DF-A68C-8F311D210B8D}"/>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5" name="Footer Placeholder 4">
            <a:extLst>
              <a:ext uri="{FF2B5EF4-FFF2-40B4-BE49-F238E27FC236}">
                <a16:creationId xmlns:a16="http://schemas.microsoft.com/office/drawing/2014/main" id="{79FB2432-B7B0-4DBC-A9E8-200C9D215D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676ECB-1511-442F-9DFE-1345D696CE96}"/>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23268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383F0-79D9-4D33-8A4A-2ABDBDB7B3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CE588E-1F11-4CC0-8E4B-2E9EF1E801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5D6530-F1DE-42BF-A4B3-2D6CEEE0A984}"/>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5" name="Footer Placeholder 4">
            <a:extLst>
              <a:ext uri="{FF2B5EF4-FFF2-40B4-BE49-F238E27FC236}">
                <a16:creationId xmlns:a16="http://schemas.microsoft.com/office/drawing/2014/main" id="{FB4B9185-A51C-4CFA-AA6E-C6AC3B4706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38F0F-8744-44AA-8741-8937A0AC2306}"/>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2816260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A1B10-F9AF-40AE-B254-43C79DAC02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4D56E5-9205-4221-8849-47FADC4AC5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6AC3AC-28CD-4ECF-8CCD-B4BA477D8E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76965E6-6D44-4ABC-ACDA-675D51D42168}"/>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6" name="Footer Placeholder 5">
            <a:extLst>
              <a:ext uri="{FF2B5EF4-FFF2-40B4-BE49-F238E27FC236}">
                <a16:creationId xmlns:a16="http://schemas.microsoft.com/office/drawing/2014/main" id="{37393615-4BEE-4967-B469-48228FBFE7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2BC12F-B7D2-42A5-8875-39EF40B37CBF}"/>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2913541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A6A01-D4BE-42E1-888B-9CE4AFDDCD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067EBF9-B34F-409E-9BB9-E827EE4314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FDA4806-EE4C-4E08-8605-C76E69EDA48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83D0F5-B0C3-43C8-90F5-28DADE82F5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ED217A-7E36-4D72-9876-2004293B16D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0476FC-78F0-4DD6-BB68-9A33F4ACE6ED}"/>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8" name="Footer Placeholder 7">
            <a:extLst>
              <a:ext uri="{FF2B5EF4-FFF2-40B4-BE49-F238E27FC236}">
                <a16:creationId xmlns:a16="http://schemas.microsoft.com/office/drawing/2014/main" id="{C8E2D973-D27C-428B-845D-3BFB6079AA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29547E-419E-4BF0-93B5-772F48B256DA}"/>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3623372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DAB27-60D7-4CA5-8C53-3EB848861A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ED95AA0-09AD-4154-B1BC-D25A538C7F03}"/>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4" name="Footer Placeholder 3">
            <a:extLst>
              <a:ext uri="{FF2B5EF4-FFF2-40B4-BE49-F238E27FC236}">
                <a16:creationId xmlns:a16="http://schemas.microsoft.com/office/drawing/2014/main" id="{8F80BA89-D7C7-4303-97C0-B06475DD2BF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78040F9-A7A9-45C9-8A07-816120F3F33C}"/>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3180751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B4B630-EB87-43C8-9F80-545D70D87832}"/>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3" name="Footer Placeholder 2">
            <a:extLst>
              <a:ext uri="{FF2B5EF4-FFF2-40B4-BE49-F238E27FC236}">
                <a16:creationId xmlns:a16="http://schemas.microsoft.com/office/drawing/2014/main" id="{45BC0F02-A8E8-4580-AF41-32735164FA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BA1FAE-ABAD-4B7D-AB3B-4EE5DA0E1126}"/>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614110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6B5FC-4DFE-48EB-B054-826BEFAC35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CAD753-3774-4AD8-B41A-63C457339F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B2142DE-CC81-4022-93CD-33351CC6B3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D77A5E-A4AA-425C-BDE2-6732D21CB54F}"/>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6" name="Footer Placeholder 5">
            <a:extLst>
              <a:ext uri="{FF2B5EF4-FFF2-40B4-BE49-F238E27FC236}">
                <a16:creationId xmlns:a16="http://schemas.microsoft.com/office/drawing/2014/main" id="{A9DECE71-2C00-40FC-9C41-4494B95F04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1125EA-E710-4316-AE1D-7416E07EF61E}"/>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3972961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FA0CC-67B9-41F9-813F-682C1DD3F2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C80210A-9866-4395-B87F-936161D05C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77C73C-40C1-4B61-B272-6A34C6B05A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702532-6220-4F3D-AF67-8EF33B8DDD5C}"/>
              </a:ext>
            </a:extLst>
          </p:cNvPr>
          <p:cNvSpPr>
            <a:spLocks noGrp="1"/>
          </p:cNvSpPr>
          <p:nvPr>
            <p:ph type="dt" sz="half" idx="10"/>
          </p:nvPr>
        </p:nvSpPr>
        <p:spPr/>
        <p:txBody>
          <a:bodyPr/>
          <a:lstStyle/>
          <a:p>
            <a:fld id="{2EE5151D-D1CE-45EF-936D-15F58F05B96A}" type="datetimeFigureOut">
              <a:rPr lang="en-US" smtClean="0"/>
              <a:t>2/13/2021</a:t>
            </a:fld>
            <a:endParaRPr lang="en-US"/>
          </a:p>
        </p:txBody>
      </p:sp>
      <p:sp>
        <p:nvSpPr>
          <p:cNvPr id="6" name="Footer Placeholder 5">
            <a:extLst>
              <a:ext uri="{FF2B5EF4-FFF2-40B4-BE49-F238E27FC236}">
                <a16:creationId xmlns:a16="http://schemas.microsoft.com/office/drawing/2014/main" id="{90F37A15-08EA-4F41-8F1C-8EA0A68A8F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43141F-C967-474C-91CB-2A7F80C17982}"/>
              </a:ext>
            </a:extLst>
          </p:cNvPr>
          <p:cNvSpPr>
            <a:spLocks noGrp="1"/>
          </p:cNvSpPr>
          <p:nvPr>
            <p:ph type="sldNum" sz="quarter" idx="12"/>
          </p:nvPr>
        </p:nvSpPr>
        <p:spPr/>
        <p:txBody>
          <a:bodyPr/>
          <a:lstStyle/>
          <a:p>
            <a:fld id="{4ACCA9FD-B1A3-431A-B0A4-54725E3A27B0}" type="slidenum">
              <a:rPr lang="en-US" smtClean="0"/>
              <a:t>‹#›</a:t>
            </a:fld>
            <a:endParaRPr lang="en-US"/>
          </a:p>
        </p:txBody>
      </p:sp>
    </p:spTree>
    <p:extLst>
      <p:ext uri="{BB962C8B-B14F-4D97-AF65-F5344CB8AC3E}">
        <p14:creationId xmlns:p14="http://schemas.microsoft.com/office/powerpoint/2010/main" val="768983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2A9078-9BC0-4C7D-AD59-202C22E889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1F54D4-F7DD-4F2E-BA48-8E449F9C89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6C6BE8-C6D6-4B00-B122-C55974CF10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5151D-D1CE-45EF-936D-15F58F05B96A}" type="datetimeFigureOut">
              <a:rPr lang="en-US" smtClean="0"/>
              <a:t>2/13/2021</a:t>
            </a:fld>
            <a:endParaRPr lang="en-US"/>
          </a:p>
        </p:txBody>
      </p:sp>
      <p:sp>
        <p:nvSpPr>
          <p:cNvPr id="5" name="Footer Placeholder 4">
            <a:extLst>
              <a:ext uri="{FF2B5EF4-FFF2-40B4-BE49-F238E27FC236}">
                <a16:creationId xmlns:a16="http://schemas.microsoft.com/office/drawing/2014/main" id="{5CA4CFEB-72A0-44BA-9AE9-3C5B894372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16DBD8-A723-4394-B6EC-E6D72D51C9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CA9FD-B1A3-431A-B0A4-54725E3A27B0}" type="slidenum">
              <a:rPr lang="en-US" smtClean="0"/>
              <a:t>‹#›</a:t>
            </a:fld>
            <a:endParaRPr lang="en-US"/>
          </a:p>
        </p:txBody>
      </p:sp>
    </p:spTree>
    <p:extLst>
      <p:ext uri="{BB962C8B-B14F-4D97-AF65-F5344CB8AC3E}">
        <p14:creationId xmlns:p14="http://schemas.microsoft.com/office/powerpoint/2010/main" val="41827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askyo.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409829-9888-4FE9-B545-0EBD1323F3C5}"/>
              </a:ext>
            </a:extLst>
          </p:cNvPr>
          <p:cNvSpPr>
            <a:spLocks noGrp="1"/>
          </p:cNvSpPr>
          <p:nvPr>
            <p:ph type="subTitle" idx="1"/>
          </p:nvPr>
        </p:nvSpPr>
        <p:spPr>
          <a:xfrm>
            <a:off x="838899" y="531845"/>
            <a:ext cx="9829101" cy="6011568"/>
          </a:xfrm>
        </p:spPr>
        <p:txBody>
          <a:bodyPr>
            <a:normAutofit fontScale="85000" lnSpcReduction="20000"/>
          </a:bodyPr>
          <a:lstStyle/>
          <a:p>
            <a:r>
              <a:rPr lang="en-US" sz="3900" b="1"/>
              <a:t>Project Facts and Background Information:</a:t>
            </a:r>
          </a:p>
          <a:p>
            <a:pPr algn="l"/>
            <a:endParaRPr lang="en-US"/>
          </a:p>
          <a:p>
            <a:pPr algn="l"/>
            <a:r>
              <a:rPr lang="en-US" i="1"/>
              <a:t>Scope</a:t>
            </a:r>
            <a:r>
              <a:rPr lang="en-US"/>
              <a:t>:  We need a logo and tag line that can be used for a website, magazine and newspaper advertising, business cards, business letterhead, coffee cups and baseball hats</a:t>
            </a:r>
          </a:p>
          <a:p>
            <a:pPr algn="l"/>
            <a:endParaRPr lang="en-US"/>
          </a:p>
          <a:p>
            <a:pPr algn="l"/>
            <a:r>
              <a:rPr lang="en-US"/>
              <a:t>The website will be </a:t>
            </a:r>
            <a:r>
              <a:rPr lang="en-US">
                <a:hlinkClick r:id="rId2"/>
              </a:rPr>
              <a:t>www.AskYo.com</a:t>
            </a:r>
            <a:endParaRPr lang="en-US"/>
          </a:p>
          <a:p>
            <a:pPr algn="l"/>
            <a:endParaRPr lang="en-US"/>
          </a:p>
          <a:p>
            <a:pPr algn="l"/>
            <a:r>
              <a:rPr lang="en-US" u="sng"/>
              <a:t>Why is it “AskYo</a:t>
            </a:r>
            <a:r>
              <a:rPr lang="en-US"/>
              <a:t>”?   This is because Yolanda Van Wingerden is a long name and hard to pronounce.  So we wanted something catchy, and since everyone calls Yolanda, “Yo” we decided that AskYo.com is the way to go.</a:t>
            </a:r>
          </a:p>
          <a:p>
            <a:pPr algn="l"/>
            <a:endParaRPr lang="en-US"/>
          </a:p>
          <a:p>
            <a:pPr algn="l"/>
            <a:r>
              <a:rPr lang="en-US" u="sng"/>
              <a:t>The Business</a:t>
            </a:r>
            <a:r>
              <a:rPr lang="en-US"/>
              <a:t>:    Yolanda sells real estate, in world famous, Santa Barbara, California.  This is also called the American Riviera because of the beautiful year-round sunny weather.  The area attracts many celebrities, movie stars, billionaire business owners and international political figures.  And anyone who is buying or selling a house, whether they are a billionaire or a first-time buyer, they always have a lot of questions.  And Yo is someone who can very easily answer all their questions, therefore, we are going with the theme of “AskYo” and AskYo.com will be her website domain.</a:t>
            </a:r>
          </a:p>
          <a:p>
            <a:pPr algn="l"/>
            <a:endParaRPr lang="en-US"/>
          </a:p>
          <a:p>
            <a:pPr algn="l"/>
            <a:r>
              <a:rPr lang="en-US" u="sng"/>
              <a:t>Business Type</a:t>
            </a:r>
            <a:r>
              <a:rPr lang="en-US"/>
              <a:t>:  Real Estate Salesperson in beautiful Santa Barbara, California</a:t>
            </a:r>
          </a:p>
          <a:p>
            <a:pPr algn="l"/>
            <a:endParaRPr lang="en-US"/>
          </a:p>
          <a:p>
            <a:pPr algn="l"/>
            <a:endParaRPr lang="en-US"/>
          </a:p>
          <a:p>
            <a:pPr algn="l"/>
            <a:endParaRPr lang="en-US"/>
          </a:p>
          <a:p>
            <a:endParaRPr lang="en-US" dirty="0"/>
          </a:p>
        </p:txBody>
      </p:sp>
    </p:spTree>
    <p:extLst>
      <p:ext uri="{BB962C8B-B14F-4D97-AF65-F5344CB8AC3E}">
        <p14:creationId xmlns:p14="http://schemas.microsoft.com/office/powerpoint/2010/main" val="2598960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864AB-8996-414F-91A8-AD6E96E50F48}"/>
              </a:ext>
            </a:extLst>
          </p:cNvPr>
          <p:cNvSpPr>
            <a:spLocks noGrp="1"/>
          </p:cNvSpPr>
          <p:nvPr>
            <p:ph type="title"/>
          </p:nvPr>
        </p:nvSpPr>
        <p:spPr/>
        <p:txBody>
          <a:bodyPr>
            <a:normAutofit/>
          </a:bodyPr>
          <a:lstStyle/>
          <a:p>
            <a:r>
              <a:rPr lang="en-US" sz="3200" b="1" dirty="0"/>
              <a:t>Two Approaches to Differentiate the Brand:</a:t>
            </a:r>
            <a:br>
              <a:rPr lang="en-US" dirty="0"/>
            </a:br>
            <a:r>
              <a:rPr lang="en-US" sz="2200" i="1" dirty="0"/>
              <a:t>You must decide and pick one of the Options that you feel will be your best approach to uniquely-position Yolanda Van Wingerden in the best possible, most professional way.</a:t>
            </a:r>
          </a:p>
        </p:txBody>
      </p:sp>
      <p:sp>
        <p:nvSpPr>
          <p:cNvPr id="3" name="Content Placeholder 2">
            <a:extLst>
              <a:ext uri="{FF2B5EF4-FFF2-40B4-BE49-F238E27FC236}">
                <a16:creationId xmlns:a16="http://schemas.microsoft.com/office/drawing/2014/main" id="{DD69120F-09A7-4444-B0AD-D992138558DC}"/>
              </a:ext>
            </a:extLst>
          </p:cNvPr>
          <p:cNvSpPr>
            <a:spLocks noGrp="1"/>
          </p:cNvSpPr>
          <p:nvPr>
            <p:ph idx="1"/>
          </p:nvPr>
        </p:nvSpPr>
        <p:spPr>
          <a:xfrm>
            <a:off x="838200" y="1825624"/>
            <a:ext cx="10515600" cy="4726177"/>
          </a:xfrm>
        </p:spPr>
        <p:txBody>
          <a:bodyPr>
            <a:normAutofit fontScale="92500" lnSpcReduction="20000"/>
          </a:bodyPr>
          <a:lstStyle/>
          <a:p>
            <a:r>
              <a:rPr lang="en-US" sz="2000" u="sng" dirty="0"/>
              <a:t>Option #1</a:t>
            </a:r>
            <a:r>
              <a:rPr lang="en-US" sz="2000" dirty="0"/>
              <a:t>:  Position “Yo” as having all the answers to their real estate questions.</a:t>
            </a:r>
          </a:p>
          <a:p>
            <a:endParaRPr lang="en-US" sz="1300" dirty="0"/>
          </a:p>
          <a:p>
            <a:pPr marL="0" indent="0">
              <a:buNone/>
            </a:pPr>
            <a:r>
              <a:rPr lang="en-US" sz="2000" dirty="0"/>
              <a:t>Position Yolanda, “Yo” as the real estate expert with the answers to your real estate questions.  Therefore, simply “AskYo.com”    This positioning would have ads featuring the most common real estate questions, followed by your new branding of AskYo.com as the expert resource for all questions about real estate.  And this is very common….everyone, no matter how sophisticated they are, they always have lots of questions about Real Estate.  So, we’d position Yo as their expert with the answers.  Your real estate expert with all the answers.</a:t>
            </a:r>
          </a:p>
          <a:p>
            <a:endParaRPr lang="en-US" sz="2000" dirty="0"/>
          </a:p>
          <a:p>
            <a:r>
              <a:rPr lang="en-US" sz="2000" u="sng" dirty="0"/>
              <a:t>Option #2</a:t>
            </a:r>
            <a:r>
              <a:rPr lang="en-US" sz="2000" dirty="0"/>
              <a:t>:  Position Yo as the living embodiment of the Santa Barbara Lifestyle.  </a:t>
            </a:r>
          </a:p>
          <a:p>
            <a:endParaRPr lang="en-US" sz="1200" dirty="0"/>
          </a:p>
          <a:p>
            <a:pPr marL="0" indent="0">
              <a:buNone/>
            </a:pPr>
            <a:r>
              <a:rPr lang="en-US" sz="2000" dirty="0"/>
              <a:t>This whole positioning is very authentic to Yo because she loves the outdoors, she loves being active, she loves outdoor concerts, hiking, walking on the beach, running, outdoor dining, wine tasting, cycling and just about everything under the sun that has to do with living an: Active, Outdoor Lifestyle centered on food, culture, music and sports.</a:t>
            </a:r>
          </a:p>
          <a:p>
            <a:pPr marL="0" indent="0">
              <a:buNone/>
            </a:pPr>
            <a:r>
              <a:rPr lang="en-US" sz="2000" dirty="0"/>
              <a:t>The idea behind “The Lifestyle Angle” is to build a brand around the very unique Santa Barbara active outdoor lifestyle.  She is the brand ambassador and the authentic living embodiment of the Santa Barbara lifestyle.</a:t>
            </a:r>
          </a:p>
        </p:txBody>
      </p:sp>
    </p:spTree>
    <p:extLst>
      <p:ext uri="{BB962C8B-B14F-4D97-AF65-F5344CB8AC3E}">
        <p14:creationId xmlns:p14="http://schemas.microsoft.com/office/powerpoint/2010/main" val="4008753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A9BE2-40EF-40B8-AA1C-8BD1569710C1}"/>
              </a:ext>
            </a:extLst>
          </p:cNvPr>
          <p:cNvSpPr>
            <a:spLocks noGrp="1"/>
          </p:cNvSpPr>
          <p:nvPr>
            <p:ph type="title"/>
          </p:nvPr>
        </p:nvSpPr>
        <p:spPr>
          <a:xfrm>
            <a:off x="838200" y="159391"/>
            <a:ext cx="10515600" cy="939567"/>
          </a:xfrm>
        </p:spPr>
        <p:txBody>
          <a:bodyPr>
            <a:normAutofit fontScale="90000"/>
          </a:bodyPr>
          <a:lstStyle/>
          <a:p>
            <a:r>
              <a:rPr lang="en-US" sz="2700" b="1"/>
              <a:t>Possible Tag Lines to Consider for Each of the Options:  Again, we want you to pick the approach that you feel is the best one that can uniquely position Yo:</a:t>
            </a:r>
            <a:br>
              <a:rPr lang="en-US" sz="3200" b="1"/>
            </a:br>
            <a:r>
              <a:rPr lang="en-US" sz="2200"/>
              <a:t>We are very open to your ideas for tag lines, but these are a few that we have considered so far…</a:t>
            </a:r>
            <a:endParaRPr lang="en-US" sz="2200" dirty="0"/>
          </a:p>
        </p:txBody>
      </p:sp>
      <p:sp>
        <p:nvSpPr>
          <p:cNvPr id="3" name="Content Placeholder 2">
            <a:extLst>
              <a:ext uri="{FF2B5EF4-FFF2-40B4-BE49-F238E27FC236}">
                <a16:creationId xmlns:a16="http://schemas.microsoft.com/office/drawing/2014/main" id="{F9DEFAF9-3445-4B72-9AFC-D85C1D9A4952}"/>
              </a:ext>
            </a:extLst>
          </p:cNvPr>
          <p:cNvSpPr>
            <a:spLocks noGrp="1"/>
          </p:cNvSpPr>
          <p:nvPr>
            <p:ph idx="1"/>
          </p:nvPr>
        </p:nvSpPr>
        <p:spPr>
          <a:xfrm>
            <a:off x="838197" y="1098958"/>
            <a:ext cx="10881221" cy="2120104"/>
          </a:xfrm>
          <a:ln w="12700">
            <a:solidFill>
              <a:schemeClr val="tx1"/>
            </a:solidFill>
          </a:ln>
        </p:spPr>
        <p:txBody>
          <a:bodyPr>
            <a:normAutofit lnSpcReduction="10000"/>
          </a:bodyPr>
          <a:lstStyle/>
          <a:p>
            <a:pPr marL="0" indent="0">
              <a:buNone/>
            </a:pPr>
            <a:r>
              <a:rPr lang="en-US" sz="2000" u="sng"/>
              <a:t>Option #1</a:t>
            </a:r>
            <a:r>
              <a:rPr lang="en-US" sz="2000"/>
              <a:t>:  		Yo is the Expert with the Answers to your Real Estate Questions:</a:t>
            </a:r>
          </a:p>
          <a:p>
            <a:pPr marL="0" indent="0">
              <a:buNone/>
            </a:pPr>
            <a:endParaRPr lang="en-US" sz="1200" i="1"/>
          </a:p>
          <a:p>
            <a:pPr marL="0" indent="0">
              <a:buNone/>
            </a:pPr>
            <a:r>
              <a:rPr lang="en-US" sz="2000" i="1"/>
              <a:t>Top Choice:                           	 Deep Roots . Better Answers. Faster Results.</a:t>
            </a:r>
          </a:p>
          <a:p>
            <a:pPr marL="0" indent="0">
              <a:buNone/>
            </a:pPr>
            <a:endParaRPr lang="en-US" sz="1000" i="1"/>
          </a:p>
          <a:p>
            <a:pPr marL="0" indent="0">
              <a:buNone/>
            </a:pPr>
            <a:r>
              <a:rPr lang="en-US" sz="2000" i="1"/>
              <a:t>Other Options:		You have questions, Yo has the answers</a:t>
            </a:r>
          </a:p>
          <a:p>
            <a:pPr marL="0" indent="0">
              <a:buNone/>
            </a:pPr>
            <a:r>
              <a:rPr lang="en-US" sz="2000" i="1"/>
              <a:t>			Questions? Answers!</a:t>
            </a:r>
          </a:p>
          <a:p>
            <a:pPr marL="0" indent="0">
              <a:buNone/>
            </a:pPr>
            <a:endParaRPr lang="en-US" dirty="0"/>
          </a:p>
        </p:txBody>
      </p:sp>
      <p:sp>
        <p:nvSpPr>
          <p:cNvPr id="5" name="Content Placeholder 2">
            <a:extLst>
              <a:ext uri="{FF2B5EF4-FFF2-40B4-BE49-F238E27FC236}">
                <a16:creationId xmlns:a16="http://schemas.microsoft.com/office/drawing/2014/main" id="{F33E1545-D53C-45FB-A0D1-6B034CF01423}"/>
              </a:ext>
            </a:extLst>
          </p:cNvPr>
          <p:cNvSpPr txBox="1">
            <a:spLocks/>
          </p:cNvSpPr>
          <p:nvPr/>
        </p:nvSpPr>
        <p:spPr>
          <a:xfrm>
            <a:off x="838197" y="3559836"/>
            <a:ext cx="10881221" cy="3025522"/>
          </a:xfrm>
          <a:prstGeom prst="rect">
            <a:avLst/>
          </a:prstGeom>
          <a:ln w="19050">
            <a:solidFill>
              <a:schemeClr val="tx1"/>
            </a:solidFill>
          </a:ln>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300" u="sng"/>
              <a:t>Option #2</a:t>
            </a:r>
            <a:r>
              <a:rPr lang="en-US" sz="2300"/>
              <a:t>: 		Focus on the unique, active outdoor Lifestyle of Santa Barbara, California:</a:t>
            </a:r>
          </a:p>
          <a:p>
            <a:pPr marL="0" indent="0">
              <a:buFont typeface="Arial" panose="020B0604020202020204" pitchFamily="34" charset="0"/>
              <a:buNone/>
            </a:pPr>
            <a:endParaRPr lang="en-US" sz="900"/>
          </a:p>
          <a:p>
            <a:pPr marL="0" indent="0">
              <a:buNone/>
            </a:pPr>
            <a:r>
              <a:rPr lang="en-US" sz="2300"/>
              <a:t>Top Choice:		</a:t>
            </a:r>
            <a:r>
              <a:rPr lang="en-US" sz="2300" i="1"/>
              <a:t>This Lifestyle will move you.</a:t>
            </a:r>
          </a:p>
          <a:p>
            <a:pPr marL="0" indent="0">
              <a:buFont typeface="Arial" panose="020B0604020202020204" pitchFamily="34" charset="0"/>
              <a:buNone/>
            </a:pPr>
            <a:endParaRPr lang="en-US" sz="1100"/>
          </a:p>
          <a:p>
            <a:pPr marL="0" indent="0">
              <a:buNone/>
            </a:pPr>
            <a:r>
              <a:rPr lang="en-US" sz="2300"/>
              <a:t>Other Options:		More than a home, it’s a Lifestyle</a:t>
            </a:r>
          </a:p>
          <a:p>
            <a:pPr marL="0" indent="0">
              <a:buFont typeface="Arial" panose="020B0604020202020204" pitchFamily="34" charset="0"/>
              <a:buNone/>
            </a:pPr>
            <a:r>
              <a:rPr lang="en-US" sz="2300"/>
              <a:t>			Delivering Lifestyle through real estate</a:t>
            </a:r>
          </a:p>
          <a:p>
            <a:pPr marL="0" indent="0">
              <a:buFont typeface="Arial" panose="020B0604020202020204" pitchFamily="34" charset="0"/>
              <a:buNone/>
            </a:pPr>
            <a:r>
              <a:rPr lang="en-US" sz="2300"/>
              <a:t>			Be Moved.</a:t>
            </a:r>
          </a:p>
          <a:p>
            <a:pPr marL="0" indent="0">
              <a:buFont typeface="Arial" panose="020B0604020202020204" pitchFamily="34" charset="0"/>
              <a:buNone/>
            </a:pPr>
            <a:r>
              <a:rPr lang="en-US" sz="2300"/>
              <a:t>			Homes. Views. Lifestyles.</a:t>
            </a:r>
          </a:p>
          <a:p>
            <a:pPr marL="0" indent="0">
              <a:buFont typeface="Arial" panose="020B0604020202020204" pitchFamily="34" charset="0"/>
              <a:buNone/>
            </a:pPr>
            <a:r>
              <a:rPr lang="en-US" sz="2300"/>
              <a:t>			Love Where You Live.</a:t>
            </a:r>
          </a:p>
          <a:p>
            <a:pPr marL="0" indent="0">
              <a:buFont typeface="Arial" panose="020B0604020202020204" pitchFamily="34" charset="0"/>
              <a:buNone/>
            </a:pPr>
            <a:endParaRPr lang="en-US"/>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2420816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CF5C1E-EFF2-4451-BC9A-23E490BE9F1E}"/>
              </a:ext>
            </a:extLst>
          </p:cNvPr>
          <p:cNvSpPr>
            <a:spLocks noGrp="1"/>
          </p:cNvSpPr>
          <p:nvPr>
            <p:ph type="title"/>
          </p:nvPr>
        </p:nvSpPr>
        <p:spPr>
          <a:xfrm>
            <a:off x="686834" y="1153572"/>
            <a:ext cx="3200400" cy="4461163"/>
          </a:xfrm>
        </p:spPr>
        <p:txBody>
          <a:bodyPr>
            <a:normAutofit/>
          </a:bodyPr>
          <a:lstStyle/>
          <a:p>
            <a:r>
              <a:rPr lang="en-US" b="1">
                <a:solidFill>
                  <a:srgbClr val="FFFFFF"/>
                </a:solidFill>
              </a:rPr>
              <a:t>What we are looking for in the tag and brand:</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A0EC513-40EA-47FF-874B-629B9C8D7B97}"/>
              </a:ext>
            </a:extLst>
          </p:cNvPr>
          <p:cNvSpPr>
            <a:spLocks noGrp="1"/>
          </p:cNvSpPr>
          <p:nvPr>
            <p:ph idx="1"/>
          </p:nvPr>
        </p:nvSpPr>
        <p:spPr>
          <a:xfrm>
            <a:off x="4447308" y="591344"/>
            <a:ext cx="6906491" cy="5585619"/>
          </a:xfrm>
        </p:spPr>
        <p:txBody>
          <a:bodyPr anchor="ctr">
            <a:normAutofit/>
          </a:bodyPr>
          <a:lstStyle/>
          <a:p>
            <a:r>
              <a:rPr lang="en-US" sz="2200"/>
              <a:t>We want something that conveys absolute professionalism.  Nothing too frilly, too girly, not too effeminate.  We must position her as a total professional who really knows her stuff. An expert.</a:t>
            </a:r>
          </a:p>
          <a:p>
            <a:r>
              <a:rPr lang="en-US" sz="2200"/>
              <a:t>It must give people confidence that Yo is an expert.  The best.  She has decades of experience.</a:t>
            </a:r>
          </a:p>
          <a:p>
            <a:r>
              <a:rPr lang="en-US" sz="2200"/>
              <a:t>It must be sharp, crisp, punchy.  Get to the point.  Don’t leave people guessing.</a:t>
            </a:r>
          </a:p>
          <a:p>
            <a:r>
              <a:rPr lang="en-US" sz="2200"/>
              <a:t>Yolanda’s family emigrated from The Netherlands about 50 years ago and they started the cut flower industry in California.  She has 100s of relatives.  We want to highlight the point that she has “deep roots” in the area and as a life-long resident with hundreds of connections, we want to convey that she brings more to the table than anyone else in terms of relationships, history and local real estate experience in the area. </a:t>
            </a:r>
          </a:p>
          <a:p>
            <a:endParaRPr lang="en-US" sz="2200"/>
          </a:p>
        </p:txBody>
      </p:sp>
    </p:spTree>
    <p:extLst>
      <p:ext uri="{BB962C8B-B14F-4D97-AF65-F5344CB8AC3E}">
        <p14:creationId xmlns:p14="http://schemas.microsoft.com/office/powerpoint/2010/main" val="3411877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2">
            <a:extLst>
              <a:ext uri="{FF2B5EF4-FFF2-40B4-BE49-F238E27FC236}">
                <a16:creationId xmlns:a16="http://schemas.microsoft.com/office/drawing/2014/main" id="{6ECA6DCB-B7E1-40A9-9524-540C6DA40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31659E-3C00-4ECB-B718-C9CCF7CA6893}"/>
              </a:ext>
            </a:extLst>
          </p:cNvPr>
          <p:cNvSpPr>
            <a:spLocks noGrp="1"/>
          </p:cNvSpPr>
          <p:nvPr>
            <p:ph type="title"/>
          </p:nvPr>
        </p:nvSpPr>
        <p:spPr>
          <a:xfrm>
            <a:off x="589560" y="856180"/>
            <a:ext cx="5279408" cy="1128068"/>
          </a:xfrm>
        </p:spPr>
        <p:txBody>
          <a:bodyPr vert="horz" lIns="91440" tIns="45720" rIns="91440" bIns="45720" rtlCol="0" anchor="ctr">
            <a:normAutofit/>
          </a:bodyPr>
          <a:lstStyle/>
          <a:p>
            <a:r>
              <a:rPr lang="en-US" sz="3700" u="sng" kern="1200">
                <a:solidFill>
                  <a:schemeClr val="tx1"/>
                </a:solidFill>
                <a:latin typeface="+mj-lt"/>
                <a:ea typeface="+mj-ea"/>
                <a:cs typeface="+mj-cs"/>
              </a:rPr>
              <a:t>Sample Ads Yo has used in the past</a:t>
            </a:r>
            <a:r>
              <a:rPr lang="en-US" sz="3700" kern="1200">
                <a:solidFill>
                  <a:schemeClr val="tx1"/>
                </a:solidFill>
                <a:latin typeface="+mj-lt"/>
                <a:ea typeface="+mj-ea"/>
                <a:cs typeface="+mj-cs"/>
              </a:rPr>
              <a:t>:</a:t>
            </a:r>
          </a:p>
        </p:txBody>
      </p:sp>
      <p:grpSp>
        <p:nvGrpSpPr>
          <p:cNvPr id="20" name="Group 14">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6" name="Rectangle 1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2006463-9F96-4C74-AF9A-1909FFF8CF18}"/>
              </a:ext>
            </a:extLst>
          </p:cNvPr>
          <p:cNvSpPr txBox="1"/>
          <p:nvPr/>
        </p:nvSpPr>
        <p:spPr>
          <a:xfrm>
            <a:off x="590719" y="2330505"/>
            <a:ext cx="5278066" cy="3979585"/>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1400"/>
              <a:t>These ads really focus on the Lifestyle and use two messages: </a:t>
            </a:r>
          </a:p>
          <a:p>
            <a:pPr indent="-228600">
              <a:lnSpc>
                <a:spcPct val="90000"/>
              </a:lnSpc>
              <a:spcAft>
                <a:spcPts val="600"/>
              </a:spcAft>
              <a:buFont typeface="Arial" panose="020B0604020202020204" pitchFamily="34" charset="0"/>
              <a:buChar char="•"/>
            </a:pPr>
            <a:r>
              <a:rPr lang="en-US" sz="1400"/>
              <a:t>	Love where you Live</a:t>
            </a:r>
          </a:p>
          <a:p>
            <a:pPr indent="-228600">
              <a:lnSpc>
                <a:spcPct val="90000"/>
              </a:lnSpc>
              <a:spcAft>
                <a:spcPts val="600"/>
              </a:spcAft>
              <a:buFont typeface="Arial" panose="020B0604020202020204" pitchFamily="34" charset="0"/>
              <a:buChar char="•"/>
            </a:pPr>
            <a:r>
              <a:rPr lang="en-US" sz="1400"/>
              <a:t>	Homes . Views . Lifestyles</a:t>
            </a:r>
          </a:p>
          <a:p>
            <a:pPr indent="-228600">
              <a:lnSpc>
                <a:spcPct val="90000"/>
              </a:lnSpc>
              <a:spcAft>
                <a:spcPts val="600"/>
              </a:spcAft>
              <a:buFont typeface="Arial" panose="020B0604020202020204" pitchFamily="34" charset="0"/>
              <a:buChar char="•"/>
            </a:pPr>
            <a:endParaRPr lang="en-US" sz="1400"/>
          </a:p>
          <a:p>
            <a:pPr indent="-228600">
              <a:lnSpc>
                <a:spcPct val="90000"/>
              </a:lnSpc>
              <a:spcAft>
                <a:spcPts val="600"/>
              </a:spcAft>
              <a:buFont typeface="Arial" panose="020B0604020202020204" pitchFamily="34" charset="0"/>
              <a:buChar char="•"/>
            </a:pPr>
            <a:r>
              <a:rPr lang="en-US" sz="1400"/>
              <a:t>But the AskYo! Logo/Tag is far too bold and almost cartoonish.  It feels unprofessional and amateur.  It lacks sophistication.  </a:t>
            </a:r>
          </a:p>
          <a:p>
            <a:pPr indent="-228600">
              <a:lnSpc>
                <a:spcPct val="90000"/>
              </a:lnSpc>
              <a:spcAft>
                <a:spcPts val="600"/>
              </a:spcAft>
              <a:buFont typeface="Arial" panose="020B0604020202020204" pitchFamily="34" charset="0"/>
              <a:buChar char="•"/>
            </a:pPr>
            <a:endParaRPr lang="en-US" sz="1400"/>
          </a:p>
          <a:p>
            <a:pPr indent="-228600">
              <a:lnSpc>
                <a:spcPct val="90000"/>
              </a:lnSpc>
              <a:spcAft>
                <a:spcPts val="600"/>
              </a:spcAft>
              <a:buFont typeface="Arial" panose="020B0604020202020204" pitchFamily="34" charset="0"/>
              <a:buChar char="•"/>
            </a:pPr>
            <a:r>
              <a:rPr lang="en-US" sz="1400"/>
              <a:t>We definitely are going to use the AskYo.com website and want to incorporate that into her Logo, but this particular logo is far too bold, and almost feels busy.</a:t>
            </a:r>
          </a:p>
          <a:p>
            <a:pPr indent="-228600">
              <a:lnSpc>
                <a:spcPct val="90000"/>
              </a:lnSpc>
              <a:spcAft>
                <a:spcPts val="600"/>
              </a:spcAft>
              <a:buFont typeface="Arial" panose="020B0604020202020204" pitchFamily="34" charset="0"/>
              <a:buChar char="•"/>
            </a:pPr>
            <a:endParaRPr lang="en-US" sz="1400"/>
          </a:p>
          <a:p>
            <a:pPr indent="-228600">
              <a:lnSpc>
                <a:spcPct val="90000"/>
              </a:lnSpc>
              <a:spcAft>
                <a:spcPts val="600"/>
              </a:spcAft>
              <a:buFont typeface="Arial" panose="020B0604020202020204" pitchFamily="34" charset="0"/>
              <a:buChar char="•"/>
            </a:pPr>
            <a:r>
              <a:rPr lang="en-US" sz="1400"/>
              <a:t>Also, I do not care for the line, “Call Yo and Ask her why!”  That seems cheesy and again, unsophisticated.</a:t>
            </a:r>
          </a:p>
        </p:txBody>
      </p:sp>
      <p:sp>
        <p:nvSpPr>
          <p:cNvPr id="21" name="Rectangle 20">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79DBC2E4-0923-4A75-9299-E2CEB5FA767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3215" r="4" b="4"/>
          <a:stretch/>
        </p:blipFill>
        <p:spPr>
          <a:xfrm>
            <a:off x="7083423" y="581892"/>
            <a:ext cx="4397433" cy="2518756"/>
          </a:xfrm>
          <a:prstGeom prst="rect">
            <a:avLst/>
          </a:prstGeom>
        </p:spPr>
      </p:pic>
      <p:sp>
        <p:nvSpPr>
          <p:cNvPr id="25" name="Rectangle 24">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49EAC8F7-7C42-4FFB-9BBE-75798D7FF949}"/>
              </a:ext>
            </a:extLst>
          </p:cNvPr>
          <p:cNvPicPr>
            <a:picLocks noChangeAspect="1"/>
          </p:cNvPicPr>
          <p:nvPr/>
        </p:nvPicPr>
        <p:blipFill rotWithShape="1">
          <a:blip r:embed="rId3">
            <a:extLst>
              <a:ext uri="{28A0092B-C50C-407E-A947-70E740481C1C}">
                <a14:useLocalDpi xmlns:a14="http://schemas.microsoft.com/office/drawing/2010/main" val="0"/>
              </a:ext>
            </a:extLst>
          </a:blip>
          <a:srcRect t="17846" r="1" b="1"/>
          <a:stretch/>
        </p:blipFill>
        <p:spPr>
          <a:xfrm>
            <a:off x="7083423" y="3707894"/>
            <a:ext cx="4395569" cy="2518756"/>
          </a:xfrm>
          <a:prstGeom prst="rect">
            <a:avLst/>
          </a:prstGeom>
        </p:spPr>
      </p:pic>
    </p:spTree>
    <p:extLst>
      <p:ext uri="{BB962C8B-B14F-4D97-AF65-F5344CB8AC3E}">
        <p14:creationId xmlns:p14="http://schemas.microsoft.com/office/powerpoint/2010/main" val="1285745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706</Words>
  <Application>Microsoft Office PowerPoint</Application>
  <PresentationFormat>Widescreen</PresentationFormat>
  <Paragraphs>53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Two Approaches to Differentiate the Brand: You must decide and pick one of the Options that you feel will be your best approach to uniquely-position Yolanda Van Wingerden in the best possible, most professional way.</vt:lpstr>
      <vt:lpstr>Possible Tag Lines to Consider for Each of the Options:  Again, we want you to pick the approach that you feel is the best one that can uniquely position Yo: We are very open to your ideas for tag lines, but these are a few that we have considered so far…</vt:lpstr>
      <vt:lpstr>What we are looking for in the tag and brand:</vt:lpstr>
      <vt:lpstr>Sample Ads Yo has used in the past: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Callos</dc:creator>
  <cp:lastModifiedBy>John Callos</cp:lastModifiedBy>
  <cp:revision>1</cp:revision>
  <dcterms:created xsi:type="dcterms:W3CDTF">2021-02-13T15:51:11Z</dcterms:created>
  <dcterms:modified xsi:type="dcterms:W3CDTF">2021-02-13T15:53:02Z</dcterms:modified>
</cp:coreProperties>
</file>